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Open Sans Bold" charset="1" panose="020B0806030504020204"/>
      <p:regular r:id="rId18"/>
    </p:embeddedFont>
    <p:embeddedFont>
      <p:font typeface="HK Grotesk Pro Bold" charset="1" panose="00000800000000000000"/>
      <p:regular r:id="rId19"/>
    </p:embeddedFont>
    <p:embeddedFont>
      <p:font typeface="HK Grotesk Pro" charset="1" panose="00000500000000000000"/>
      <p:regular r:id="rId20"/>
    </p:embeddedFont>
    <p:embeddedFont>
      <p:font typeface="Raleway Bold" charset="1" panose="00000000000000000000"/>
      <p:regular r:id="rId21"/>
    </p:embeddedFont>
    <p:embeddedFont>
      <p:font typeface="Raleway" charset="1" panose="00000000000000000000"/>
      <p:regular r:id="rId22"/>
    </p:embeddedFont>
    <p:embeddedFont>
      <p:font typeface="Pixellet TH" charset="1" panose="02000503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55768" y="-3684554"/>
            <a:ext cx="22047481" cy="21127822"/>
          </a:xfrm>
          <a:custGeom>
            <a:avLst/>
            <a:gdLst/>
            <a:ahLst/>
            <a:cxnLst/>
            <a:rect r="r" b="b" t="t" l="l"/>
            <a:pathLst>
              <a:path h="21127822" w="22047481">
                <a:moveTo>
                  <a:pt x="0" y="0"/>
                </a:moveTo>
                <a:lnTo>
                  <a:pt x="22047481" y="0"/>
                </a:lnTo>
                <a:lnTo>
                  <a:pt x="22047481" y="21127822"/>
                </a:lnTo>
                <a:lnTo>
                  <a:pt x="0" y="211278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176" r="0" b="-21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481138"/>
            <a:ext cx="15617737" cy="8353601"/>
          </a:xfrm>
          <a:custGeom>
            <a:avLst/>
            <a:gdLst/>
            <a:ahLst/>
            <a:cxnLst/>
            <a:rect r="r" b="b" t="t" l="l"/>
            <a:pathLst>
              <a:path h="8353601" w="15617737">
                <a:moveTo>
                  <a:pt x="0" y="0"/>
                </a:moveTo>
                <a:lnTo>
                  <a:pt x="15617737" y="0"/>
                </a:lnTo>
                <a:lnTo>
                  <a:pt x="15617737" y="8353601"/>
                </a:lnTo>
                <a:lnTo>
                  <a:pt x="0" y="8353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12" r="0" b="-71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11681" y="471487"/>
            <a:ext cx="12504420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59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ARQUITECTURA MICROSERVICIOS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C4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43100"/>
            <a:ext cx="18288000" cy="8343900"/>
          </a:xfrm>
          <a:custGeom>
            <a:avLst/>
            <a:gdLst/>
            <a:ahLst/>
            <a:cxnLst/>
            <a:rect r="r" b="b" t="t" l="l"/>
            <a:pathLst>
              <a:path h="8343900" w="18288000">
                <a:moveTo>
                  <a:pt x="0" y="0"/>
                </a:moveTo>
                <a:lnTo>
                  <a:pt x="18288000" y="0"/>
                </a:lnTo>
                <a:lnTo>
                  <a:pt x="18288000" y="8343900"/>
                </a:lnTo>
                <a:lnTo>
                  <a:pt x="0" y="8343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534012" y="528002"/>
            <a:ext cx="1501140" cy="1009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b="true" sz="59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PUT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C4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600200"/>
            <a:ext cx="18288000" cy="8686800"/>
          </a:xfrm>
          <a:custGeom>
            <a:avLst/>
            <a:gdLst/>
            <a:ahLst/>
            <a:cxnLst/>
            <a:rect r="r" b="b" t="t" l="l"/>
            <a:pathLst>
              <a:path h="8686800" w="18288000">
                <a:moveTo>
                  <a:pt x="0" y="0"/>
                </a:moveTo>
                <a:lnTo>
                  <a:pt x="18288000" y="0"/>
                </a:lnTo>
                <a:lnTo>
                  <a:pt x="18288000" y="8686800"/>
                </a:lnTo>
                <a:lnTo>
                  <a:pt x="0" y="8686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011948" y="326662"/>
            <a:ext cx="1882140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b="true" sz="57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C4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760090"/>
            <a:ext cx="18288000" cy="8526910"/>
          </a:xfrm>
          <a:custGeom>
            <a:avLst/>
            <a:gdLst/>
            <a:ahLst/>
            <a:cxnLst/>
            <a:rect r="r" b="b" t="t" l="l"/>
            <a:pathLst>
              <a:path h="8526910" w="18288000">
                <a:moveTo>
                  <a:pt x="0" y="0"/>
                </a:moveTo>
                <a:lnTo>
                  <a:pt x="18288000" y="0"/>
                </a:lnTo>
                <a:lnTo>
                  <a:pt x="18288000" y="8526910"/>
                </a:lnTo>
                <a:lnTo>
                  <a:pt x="0" y="8526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69" r="-226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38568" y="326662"/>
            <a:ext cx="2628900" cy="1005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b="true" sz="57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DELETE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147813"/>
            <a:ext cx="18527116" cy="12009682"/>
          </a:xfrm>
          <a:custGeom>
            <a:avLst/>
            <a:gdLst/>
            <a:ahLst/>
            <a:cxnLst/>
            <a:rect r="r" b="b" t="t" l="l"/>
            <a:pathLst>
              <a:path h="12009682" w="18527116">
                <a:moveTo>
                  <a:pt x="0" y="0"/>
                </a:moveTo>
                <a:lnTo>
                  <a:pt x="18527116" y="0"/>
                </a:lnTo>
                <a:lnTo>
                  <a:pt x="18527116" y="12009681"/>
                </a:lnTo>
                <a:lnTo>
                  <a:pt x="0" y="12009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90" r="0" b="-139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035907"/>
            <a:ext cx="4553067" cy="2134286"/>
            <a:chOff x="0" y="0"/>
            <a:chExt cx="6070756" cy="284571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8100"/>
              <a:ext cx="6070756" cy="682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888"/>
                </a:lnSpc>
              </a:pPr>
              <a:r>
                <a:rPr lang="en-US" sz="3600" b="true">
                  <a:solidFill>
                    <a:srgbClr val="93D94D"/>
                  </a:solidFill>
                  <a:latin typeface="HK Grotesk Pro Bold"/>
                  <a:ea typeface="HK Grotesk Pro Bold"/>
                  <a:cs typeface="HK Grotesk Pro Bold"/>
                  <a:sym typeface="HK Grotesk Pro Bold"/>
                </a:rPr>
                <a:t>SPRINGBOOT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88011"/>
              <a:ext cx="6070756" cy="19577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HK Grotesk Pro"/>
                  <a:ea typeface="HK Grotesk Pro"/>
                  <a:cs typeface="HK Grotesk Pro"/>
                  <a:sym typeface="HK Grotesk Pro"/>
                </a:rPr>
                <a:t>Simplifica código obteniendo una base de trabajo, ofrece muchas bibliotecas para optimizar y agilizar el desarrollo de tu proyecto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62697" y="939140"/>
            <a:ext cx="1505296" cy="695668"/>
            <a:chOff x="0" y="0"/>
            <a:chExt cx="396457" cy="1832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6457" cy="183221"/>
            </a:xfrm>
            <a:custGeom>
              <a:avLst/>
              <a:gdLst/>
              <a:ahLst/>
              <a:cxnLst/>
              <a:rect r="r" b="b" t="t" l="l"/>
              <a:pathLst>
                <a:path h="183221" w="396457">
                  <a:moveTo>
                    <a:pt x="91611" y="0"/>
                  </a:moveTo>
                  <a:lnTo>
                    <a:pt x="304846" y="0"/>
                  </a:lnTo>
                  <a:cubicBezTo>
                    <a:pt x="355441" y="0"/>
                    <a:pt x="396457" y="41015"/>
                    <a:pt x="396457" y="91611"/>
                  </a:cubicBezTo>
                  <a:lnTo>
                    <a:pt x="396457" y="91611"/>
                  </a:lnTo>
                  <a:cubicBezTo>
                    <a:pt x="396457" y="142206"/>
                    <a:pt x="355441" y="183221"/>
                    <a:pt x="304846" y="183221"/>
                  </a:cubicBezTo>
                  <a:lnTo>
                    <a:pt x="91611" y="183221"/>
                  </a:lnTo>
                  <a:cubicBezTo>
                    <a:pt x="41015" y="183221"/>
                    <a:pt x="0" y="142206"/>
                    <a:pt x="0" y="91611"/>
                  </a:cubicBezTo>
                  <a:lnTo>
                    <a:pt x="0" y="91611"/>
                  </a:lnTo>
                  <a:cubicBezTo>
                    <a:pt x="0" y="41015"/>
                    <a:pt x="41015" y="0"/>
                    <a:pt x="91611" y="0"/>
                  </a:cubicBezTo>
                  <a:close/>
                </a:path>
              </a:pathLst>
            </a:custGeom>
            <a:solidFill>
              <a:srgbClr val="93D94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96457" cy="2213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5661010"/>
            <a:ext cx="5363902" cy="3744984"/>
            <a:chOff x="0" y="0"/>
            <a:chExt cx="7151870" cy="4993312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461630"/>
              <a:ext cx="7151870" cy="7383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144"/>
                </a:lnSpc>
              </a:pPr>
              <a:r>
                <a:rPr lang="en-US" sz="3837" b="true">
                  <a:solidFill>
                    <a:srgbClr val="E73233"/>
                  </a:solidFill>
                  <a:latin typeface="HK Grotesk Pro Bold"/>
                  <a:ea typeface="HK Grotesk Pro Bold"/>
                  <a:cs typeface="HK Grotesk Pro Bold"/>
                  <a:sym typeface="HK Grotesk Pro Bold"/>
                </a:rPr>
                <a:t>JUnit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2381367"/>
              <a:ext cx="7151870" cy="2611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34"/>
                </a:lnSpc>
              </a:pPr>
              <a:r>
                <a:rPr lang="en-US" sz="2238">
                  <a:solidFill>
                    <a:srgbClr val="000000"/>
                  </a:solidFill>
                  <a:latin typeface="HK Grotesk Pro"/>
                  <a:ea typeface="HK Grotesk Pro"/>
                  <a:cs typeface="HK Grotesk Pro"/>
                  <a:sym typeface="HK Grotesk Pro"/>
                </a:rPr>
                <a:t>Permite marcar metodos que se ocuparan como pruebas unitarias y que al ejecutar de el resultado esperado.</a:t>
              </a:r>
            </a:p>
            <a:p>
              <a:pPr algn="just">
                <a:lnSpc>
                  <a:spcPts val="3134"/>
                </a:lnSpc>
              </a:pPr>
              <a:r>
                <a:rPr lang="en-US" sz="2238">
                  <a:solidFill>
                    <a:srgbClr val="000000"/>
                  </a:solidFill>
                  <a:latin typeface="HK Grotesk Pro"/>
                  <a:ea typeface="HK Grotesk Pro"/>
                  <a:cs typeface="HK Grotesk Pro"/>
                  <a:sym typeface="HK Grotesk Pro"/>
                </a:rPr>
                <a:t>Assertequeal, AssertTrue y AssertNotNull</a:t>
              </a:r>
            </a:p>
            <a:p>
              <a:pPr algn="just">
                <a:lnSpc>
                  <a:spcPts val="3134"/>
                </a:lnSpc>
                <a:spcBef>
                  <a:spcPct val="0"/>
                </a:spcBef>
              </a:pP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4483132" y="0"/>
              <a:ext cx="2668738" cy="988848"/>
              <a:chOff x="0" y="0"/>
              <a:chExt cx="494484" cy="18322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94484" cy="183221"/>
              </a:xfrm>
              <a:custGeom>
                <a:avLst/>
                <a:gdLst/>
                <a:ahLst/>
                <a:cxnLst/>
                <a:rect r="r" b="b" t="t" l="l"/>
                <a:pathLst>
                  <a:path h="183221" w="494484">
                    <a:moveTo>
                      <a:pt x="91611" y="0"/>
                    </a:moveTo>
                    <a:lnTo>
                      <a:pt x="402873" y="0"/>
                    </a:lnTo>
                    <a:cubicBezTo>
                      <a:pt x="453468" y="0"/>
                      <a:pt x="494484" y="41015"/>
                      <a:pt x="494484" y="91611"/>
                    </a:cubicBezTo>
                    <a:lnTo>
                      <a:pt x="494484" y="91611"/>
                    </a:lnTo>
                    <a:cubicBezTo>
                      <a:pt x="494484" y="142206"/>
                      <a:pt x="453468" y="183221"/>
                      <a:pt x="402873" y="183221"/>
                    </a:cubicBezTo>
                    <a:lnTo>
                      <a:pt x="91611" y="183221"/>
                    </a:lnTo>
                    <a:cubicBezTo>
                      <a:pt x="41015" y="183221"/>
                      <a:pt x="0" y="142206"/>
                      <a:pt x="0" y="91611"/>
                    </a:cubicBezTo>
                    <a:lnTo>
                      <a:pt x="0" y="91611"/>
                    </a:lnTo>
                    <a:cubicBezTo>
                      <a:pt x="0" y="41015"/>
                      <a:pt x="41015" y="0"/>
                      <a:pt x="91611" y="0"/>
                    </a:cubicBezTo>
                    <a:close/>
                  </a:path>
                </a:pathLst>
              </a:custGeom>
              <a:solidFill>
                <a:srgbClr val="E73233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494484" cy="221321"/>
              </a:xfrm>
              <a:prstGeom prst="rect">
                <a:avLst/>
              </a:prstGeom>
            </p:spPr>
            <p:txBody>
              <a:bodyPr anchor="b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</p:grpSp>
      <p:grpSp>
        <p:nvGrpSpPr>
          <p:cNvPr name="Group 15" id="15"/>
          <p:cNvGrpSpPr/>
          <p:nvPr/>
        </p:nvGrpSpPr>
        <p:grpSpPr>
          <a:xfrm rot="0">
            <a:off x="14002658" y="3870244"/>
            <a:ext cx="3892432" cy="3581532"/>
            <a:chOff x="0" y="0"/>
            <a:chExt cx="5189910" cy="477537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472462"/>
              <a:ext cx="5189910" cy="682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8"/>
                </a:lnSpc>
              </a:pPr>
              <a:r>
                <a:rPr lang="en-US" sz="3600" b="true">
                  <a:solidFill>
                    <a:srgbClr val="FFED00"/>
                  </a:solidFill>
                  <a:latin typeface="HK Grotesk Pro Bold"/>
                  <a:ea typeface="HK Grotesk Pro Bold"/>
                  <a:cs typeface="HK Grotesk Pro Bold"/>
                  <a:sym typeface="HK Grotesk Pro Bold"/>
                </a:rPr>
                <a:t>MOCKITO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322373"/>
              <a:ext cx="5189910" cy="24530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000000"/>
                  </a:solidFill>
                  <a:latin typeface="HK Grotesk Pro"/>
                  <a:ea typeface="HK Grotesk Pro"/>
                  <a:cs typeface="HK Grotesk Pro"/>
                  <a:sym typeface="HK Grotesk Pro"/>
                </a:rPr>
                <a:t>Simula objetos y puedes modificarlos para hacer pruebas unitarias y aisladas. puede simular dependencias propias, sin usar las reales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0" y="0"/>
              <a:ext cx="2007061" cy="927557"/>
              <a:chOff x="0" y="0"/>
              <a:chExt cx="396457" cy="18322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96457" cy="183221"/>
              </a:xfrm>
              <a:custGeom>
                <a:avLst/>
                <a:gdLst/>
                <a:ahLst/>
                <a:cxnLst/>
                <a:rect r="r" b="b" t="t" l="l"/>
                <a:pathLst>
                  <a:path h="183221" w="396457">
                    <a:moveTo>
                      <a:pt x="91611" y="0"/>
                    </a:moveTo>
                    <a:lnTo>
                      <a:pt x="304846" y="0"/>
                    </a:lnTo>
                    <a:cubicBezTo>
                      <a:pt x="355441" y="0"/>
                      <a:pt x="396457" y="41015"/>
                      <a:pt x="396457" y="91611"/>
                    </a:cubicBezTo>
                    <a:lnTo>
                      <a:pt x="396457" y="91611"/>
                    </a:lnTo>
                    <a:cubicBezTo>
                      <a:pt x="396457" y="142206"/>
                      <a:pt x="355441" y="183221"/>
                      <a:pt x="304846" y="183221"/>
                    </a:cubicBezTo>
                    <a:lnTo>
                      <a:pt x="91611" y="183221"/>
                    </a:lnTo>
                    <a:cubicBezTo>
                      <a:pt x="41015" y="183221"/>
                      <a:pt x="0" y="142206"/>
                      <a:pt x="0" y="91611"/>
                    </a:cubicBezTo>
                    <a:lnTo>
                      <a:pt x="0" y="91611"/>
                    </a:lnTo>
                    <a:cubicBezTo>
                      <a:pt x="0" y="41015"/>
                      <a:pt x="41015" y="0"/>
                      <a:pt x="91611" y="0"/>
                    </a:cubicBezTo>
                    <a:close/>
                  </a:path>
                </a:pathLst>
              </a:custGeom>
              <a:solidFill>
                <a:srgbClr val="FAC312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396457" cy="2213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21" id="21"/>
          <p:cNvSpPr/>
          <p:nvPr/>
        </p:nvSpPr>
        <p:spPr>
          <a:xfrm flipH="false" flipV="false" rot="-2235652">
            <a:off x="5582214" y="1384359"/>
            <a:ext cx="7123573" cy="7518282"/>
          </a:xfrm>
          <a:custGeom>
            <a:avLst/>
            <a:gdLst/>
            <a:ahLst/>
            <a:cxnLst/>
            <a:rect r="r" b="b" t="t" l="l"/>
            <a:pathLst>
              <a:path h="7518282" w="7123573">
                <a:moveTo>
                  <a:pt x="0" y="0"/>
                </a:moveTo>
                <a:lnTo>
                  <a:pt x="7123572" y="0"/>
                </a:lnTo>
                <a:lnTo>
                  <a:pt x="7123572" y="7518282"/>
                </a:lnTo>
                <a:lnTo>
                  <a:pt x="0" y="7518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0636725" y="420260"/>
            <a:ext cx="7258364" cy="1857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171"/>
              </a:lnSpc>
            </a:pPr>
            <a:r>
              <a:rPr lang="en-US" b="true" sz="7100" u="sng">
                <a:solidFill>
                  <a:srgbClr val="FFED00"/>
                </a:solidFill>
                <a:latin typeface="HK Grotesk Pro Bold"/>
                <a:ea typeface="HK Grotesk Pro Bold"/>
                <a:cs typeface="HK Grotesk Pro Bold"/>
                <a:sym typeface="HK Grotesk Pro Bold"/>
              </a:rPr>
              <a:t>FRAMEWORKS Y HERRAMIENTAS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26496" y="-185926"/>
            <a:ext cx="19252378" cy="10472926"/>
          </a:xfrm>
          <a:custGeom>
            <a:avLst/>
            <a:gdLst/>
            <a:ahLst/>
            <a:cxnLst/>
            <a:rect r="r" b="b" t="t" l="l"/>
            <a:pathLst>
              <a:path h="10472926" w="19252378">
                <a:moveTo>
                  <a:pt x="0" y="0"/>
                </a:moveTo>
                <a:lnTo>
                  <a:pt x="19252377" y="0"/>
                </a:lnTo>
                <a:lnTo>
                  <a:pt x="19252377" y="10472926"/>
                </a:lnTo>
                <a:lnTo>
                  <a:pt x="0" y="10472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238" r="0" b="-112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85129" y="1189578"/>
            <a:ext cx="7917741" cy="7907844"/>
          </a:xfrm>
          <a:custGeom>
            <a:avLst/>
            <a:gdLst/>
            <a:ahLst/>
            <a:cxnLst/>
            <a:rect r="r" b="b" t="t" l="l"/>
            <a:pathLst>
              <a:path h="7907844" w="7917741">
                <a:moveTo>
                  <a:pt x="0" y="0"/>
                </a:moveTo>
                <a:lnTo>
                  <a:pt x="7917742" y="0"/>
                </a:lnTo>
                <a:lnTo>
                  <a:pt x="7917742" y="7907844"/>
                </a:lnTo>
                <a:lnTo>
                  <a:pt x="0" y="79078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375278" y="1028700"/>
            <a:ext cx="1634370" cy="163437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D1D3D4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167947" y="1028700"/>
            <a:ext cx="1634370" cy="163437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D1D3D4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167947" y="7606688"/>
            <a:ext cx="1634370" cy="163437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D1D3D4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375278" y="7606688"/>
            <a:ext cx="1634370" cy="163437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D1D3D4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740907" y="4265908"/>
            <a:ext cx="1634370" cy="163437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>
              <a:solidFill>
                <a:srgbClr val="D1D3D4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38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789414"/>
            <a:ext cx="4322310" cy="2110934"/>
            <a:chOff x="0" y="0"/>
            <a:chExt cx="5763080" cy="281457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38100"/>
              <a:ext cx="5763080" cy="609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2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Maven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798284"/>
              <a:ext cx="5763080" cy="2016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13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Maven</a:t>
              </a:r>
              <a:r>
                <a:rPr lang="en-US" sz="2199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 incluye las bibliotecas necesarias para hacer las pruebas unitarias y gestiona nuestro proyectos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468700" y="1441198"/>
            <a:ext cx="1447525" cy="8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350"/>
              </a:lnSpc>
            </a:pPr>
            <a:r>
              <a:rPr lang="en-US" b="true" sz="533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61369" y="1441198"/>
            <a:ext cx="1447525" cy="8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350"/>
              </a:lnSpc>
            </a:pPr>
            <a:r>
              <a:rPr lang="en-US" b="true" sz="533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02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32794" y="8020190"/>
            <a:ext cx="1447525" cy="8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350"/>
              </a:lnSpc>
            </a:pPr>
            <a:r>
              <a:rPr lang="en-US" b="true" sz="533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05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468700" y="8020190"/>
            <a:ext cx="1447525" cy="8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350"/>
              </a:lnSpc>
            </a:pPr>
            <a:r>
              <a:rPr lang="en-US" b="true" sz="533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04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102871" y="6964723"/>
            <a:ext cx="4322310" cy="2110934"/>
            <a:chOff x="0" y="0"/>
            <a:chExt cx="5763080" cy="2814579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38100"/>
              <a:ext cx="5763080" cy="609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2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mock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798284"/>
              <a:ext cx="5763080" cy="2016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13"/>
                </a:lnSpc>
              </a:pPr>
              <a:r>
                <a:rPr lang="en-US" sz="2199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permite ejecutar una prueba utilizando todos los objetos de una clase que tengan ( anotacion @) registrados en la instancia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7192463" y="4472388"/>
            <a:ext cx="3921875" cy="173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4"/>
              </a:lnSpc>
            </a:pPr>
            <a:r>
              <a:rPr lang="en-US" b="true" sz="3835">
                <a:solidFill>
                  <a:srgbClr val="FFED00"/>
                </a:solidFill>
                <a:latin typeface="Raleway Bold"/>
                <a:ea typeface="Raleway Bold"/>
                <a:cs typeface="Raleway Bold"/>
                <a:sym typeface="Raleway Bold"/>
              </a:rPr>
              <a:t>HERRAMIENTAS Y BIBLIOTECAS</a:t>
            </a:r>
          </a:p>
          <a:p>
            <a:pPr algn="ctr" marL="0" indent="0" lvl="1">
              <a:lnSpc>
                <a:spcPts val="4683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4927753" y="4679410"/>
            <a:ext cx="1447525" cy="807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350"/>
              </a:lnSpc>
            </a:pPr>
            <a:r>
              <a:rPr lang="en-US" b="true" sz="5336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03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862820" y="7510003"/>
            <a:ext cx="4322310" cy="2110934"/>
            <a:chOff x="0" y="0"/>
            <a:chExt cx="5763080" cy="2814579"/>
          </a:xfrm>
        </p:grpSpPr>
        <p:sp>
          <p:nvSpPr>
            <p:cNvPr name="TextBox 32" id="32"/>
            <p:cNvSpPr txBox="true"/>
            <p:nvPr/>
          </p:nvSpPr>
          <p:spPr>
            <a:xfrm rot="0">
              <a:off x="0" y="38100"/>
              <a:ext cx="5763080" cy="609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2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Test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0" y="798284"/>
              <a:ext cx="5763080" cy="2016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13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Le indica al framework de prueba que este metodo se debe ejecutar como como test unitario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102871" y="1219200"/>
            <a:ext cx="4322310" cy="1729934"/>
            <a:chOff x="0" y="0"/>
            <a:chExt cx="5763080" cy="2306579"/>
          </a:xfrm>
        </p:grpSpPr>
        <p:sp>
          <p:nvSpPr>
            <p:cNvPr name="TextBox 35" id="35"/>
            <p:cNvSpPr txBox="true"/>
            <p:nvPr/>
          </p:nvSpPr>
          <p:spPr>
            <a:xfrm rot="0">
              <a:off x="0" y="38100"/>
              <a:ext cx="5763080" cy="609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2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BeforeEach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0" y="798284"/>
              <a:ext cx="5763080" cy="1508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13"/>
                </a:lnSpc>
              </a:pPr>
              <a:r>
                <a:rPr lang="en-US" sz="2199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Prepara el entorno, limpiando o borrando para una ejecución limpia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418598" y="4027626"/>
            <a:ext cx="4322310" cy="2110934"/>
            <a:chOff x="0" y="0"/>
            <a:chExt cx="5763080" cy="2814579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38100"/>
              <a:ext cx="5763080" cy="6092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92"/>
                </a:lnSpc>
                <a:spcBef>
                  <a:spcPct val="0"/>
                </a:spcBef>
              </a:pPr>
              <a:r>
                <a:rPr lang="en-US" b="true" sz="3200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SpringbootTest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0" y="798284"/>
              <a:ext cx="5763080" cy="2016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13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Realiza una prueba completa con todos los objetos,</a:t>
              </a:r>
              <a:r>
                <a:rPr lang="en-US" sz="2199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 simulando un espacio real donde spring configura los beans.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90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143236" y="-590767"/>
            <a:ext cx="4921961" cy="4921961"/>
          </a:xfrm>
          <a:custGeom>
            <a:avLst/>
            <a:gdLst/>
            <a:ahLst/>
            <a:cxnLst/>
            <a:rect r="r" b="b" t="t" l="l"/>
            <a:pathLst>
              <a:path h="4921961" w="4921961">
                <a:moveTo>
                  <a:pt x="0" y="0"/>
                </a:moveTo>
                <a:lnTo>
                  <a:pt x="4921961" y="0"/>
                </a:lnTo>
                <a:lnTo>
                  <a:pt x="4921961" y="4921961"/>
                </a:lnTo>
                <a:lnTo>
                  <a:pt x="0" y="4921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60961" y="1650622"/>
            <a:ext cx="13440879" cy="8404489"/>
          </a:xfrm>
          <a:custGeom>
            <a:avLst/>
            <a:gdLst/>
            <a:ahLst/>
            <a:cxnLst/>
            <a:rect r="r" b="b" t="t" l="l"/>
            <a:pathLst>
              <a:path h="8404489" w="13440879">
                <a:moveTo>
                  <a:pt x="0" y="0"/>
                </a:moveTo>
                <a:lnTo>
                  <a:pt x="13440879" y="0"/>
                </a:lnTo>
                <a:lnTo>
                  <a:pt x="13440879" y="8404489"/>
                </a:lnTo>
                <a:lnTo>
                  <a:pt x="0" y="84044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5969" r="0" b="-1596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4136" y="263421"/>
            <a:ext cx="16230600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4"/>
              </a:lnSpc>
            </a:pPr>
            <a:r>
              <a:rPr lang="en-US" sz="8499">
                <a:solidFill>
                  <a:srgbClr val="FFED00"/>
                </a:solidFill>
                <a:latin typeface="Pixellet TH"/>
                <a:ea typeface="Pixellet TH"/>
                <a:cs typeface="Pixellet TH"/>
                <a:sym typeface="Pixellet TH"/>
              </a:rPr>
              <a:t>IMPORTACIONES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245777">
            <a:off x="-716737" y="6565794"/>
            <a:ext cx="3204400" cy="4114800"/>
          </a:xfrm>
          <a:custGeom>
            <a:avLst/>
            <a:gdLst/>
            <a:ahLst/>
            <a:cxnLst/>
            <a:rect r="r" b="b" t="t" l="l"/>
            <a:pathLst>
              <a:path h="4114800" w="3204400">
                <a:moveTo>
                  <a:pt x="0" y="0"/>
                </a:moveTo>
                <a:lnTo>
                  <a:pt x="3204401" y="0"/>
                </a:lnTo>
                <a:lnTo>
                  <a:pt x="3204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693675">
            <a:off x="15353360" y="7003727"/>
            <a:ext cx="3238934" cy="3238934"/>
          </a:xfrm>
          <a:custGeom>
            <a:avLst/>
            <a:gdLst/>
            <a:ahLst/>
            <a:cxnLst/>
            <a:rect r="r" b="b" t="t" l="l"/>
            <a:pathLst>
              <a:path h="3238934" w="3238934">
                <a:moveTo>
                  <a:pt x="0" y="0"/>
                </a:moveTo>
                <a:lnTo>
                  <a:pt x="3238934" y="0"/>
                </a:lnTo>
                <a:lnTo>
                  <a:pt x="3238934" y="3238934"/>
                </a:lnTo>
                <a:lnTo>
                  <a:pt x="0" y="3238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30530"/>
            <a:ext cx="16230600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4"/>
              </a:lnSpc>
            </a:pPr>
            <a:r>
              <a:rPr lang="en-US" sz="8499">
                <a:solidFill>
                  <a:srgbClr val="FFED00"/>
                </a:solidFill>
                <a:latin typeface="Pixellet TH"/>
                <a:ea typeface="Pixellet TH"/>
                <a:cs typeface="Pixellet TH"/>
                <a:sym typeface="Pixellet TH"/>
              </a:rPr>
              <a:t>SERVICE TEST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2700000">
            <a:off x="14533105" y="752777"/>
            <a:ext cx="1771802" cy="1751870"/>
          </a:xfrm>
          <a:custGeom>
            <a:avLst/>
            <a:gdLst/>
            <a:ahLst/>
            <a:cxnLst/>
            <a:rect r="r" b="b" t="t" l="l"/>
            <a:pathLst>
              <a:path h="1751870" w="1771802">
                <a:moveTo>
                  <a:pt x="0" y="0"/>
                </a:moveTo>
                <a:lnTo>
                  <a:pt x="1771803" y="0"/>
                </a:lnTo>
                <a:lnTo>
                  <a:pt x="1771803" y="1751870"/>
                </a:lnTo>
                <a:lnTo>
                  <a:pt x="0" y="17518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44177" y="1674495"/>
            <a:ext cx="12799647" cy="8078460"/>
          </a:xfrm>
          <a:custGeom>
            <a:avLst/>
            <a:gdLst/>
            <a:ahLst/>
            <a:cxnLst/>
            <a:rect r="r" b="b" t="t" l="l"/>
            <a:pathLst>
              <a:path h="8078460" w="12799647">
                <a:moveTo>
                  <a:pt x="0" y="0"/>
                </a:moveTo>
                <a:lnTo>
                  <a:pt x="12799646" y="0"/>
                </a:lnTo>
                <a:lnTo>
                  <a:pt x="12799646" y="8078460"/>
                </a:lnTo>
                <a:lnTo>
                  <a:pt x="0" y="8078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386" r="0" b="-1238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14149791" y="6148791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6125382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0" y="7048066"/>
            <a:ext cx="3238934" cy="3238934"/>
          </a:xfrm>
          <a:custGeom>
            <a:avLst/>
            <a:gdLst/>
            <a:ahLst/>
            <a:cxnLst/>
            <a:rect r="r" b="b" t="t" l="l"/>
            <a:pathLst>
              <a:path h="3238934" w="3238934">
                <a:moveTo>
                  <a:pt x="0" y="0"/>
                </a:moveTo>
                <a:lnTo>
                  <a:pt x="3238934" y="0"/>
                </a:lnTo>
                <a:lnTo>
                  <a:pt x="3238934" y="3238934"/>
                </a:lnTo>
                <a:lnTo>
                  <a:pt x="0" y="3238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245777">
            <a:off x="-573500" y="-1168969"/>
            <a:ext cx="3204400" cy="4114800"/>
          </a:xfrm>
          <a:custGeom>
            <a:avLst/>
            <a:gdLst/>
            <a:ahLst/>
            <a:cxnLst/>
            <a:rect r="r" b="b" t="t" l="l"/>
            <a:pathLst>
              <a:path h="4114800" w="3204400">
                <a:moveTo>
                  <a:pt x="0" y="0"/>
                </a:moveTo>
                <a:lnTo>
                  <a:pt x="3204400" y="0"/>
                </a:lnTo>
                <a:lnTo>
                  <a:pt x="3204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783350" y="1604320"/>
            <a:ext cx="5770085" cy="2957169"/>
          </a:xfrm>
          <a:custGeom>
            <a:avLst/>
            <a:gdLst/>
            <a:ahLst/>
            <a:cxnLst/>
            <a:rect r="r" b="b" t="t" l="l"/>
            <a:pathLst>
              <a:path h="2957169" w="5770085">
                <a:moveTo>
                  <a:pt x="0" y="0"/>
                </a:moveTo>
                <a:lnTo>
                  <a:pt x="5770085" y="0"/>
                </a:lnTo>
                <a:lnTo>
                  <a:pt x="5770085" y="2957168"/>
                </a:lnTo>
                <a:lnTo>
                  <a:pt x="0" y="2957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6432" y="1489451"/>
            <a:ext cx="16755135" cy="8272848"/>
          </a:xfrm>
          <a:custGeom>
            <a:avLst/>
            <a:gdLst/>
            <a:ahLst/>
            <a:cxnLst/>
            <a:rect r="r" b="b" t="t" l="l"/>
            <a:pathLst>
              <a:path h="8272848" w="16755135">
                <a:moveTo>
                  <a:pt x="0" y="0"/>
                </a:moveTo>
                <a:lnTo>
                  <a:pt x="16755136" y="0"/>
                </a:lnTo>
                <a:lnTo>
                  <a:pt x="16755136" y="8272848"/>
                </a:lnTo>
                <a:lnTo>
                  <a:pt x="0" y="82728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66432" y="245486"/>
            <a:ext cx="16230600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4"/>
              </a:lnSpc>
            </a:pPr>
            <a:r>
              <a:rPr lang="en-US" sz="8499">
                <a:solidFill>
                  <a:srgbClr val="FFED00"/>
                </a:solidFill>
                <a:latin typeface="Pixellet TH"/>
                <a:ea typeface="Pixellet TH"/>
                <a:cs typeface="Pixellet TH"/>
                <a:sym typeface="Pixellet TH"/>
              </a:rPr>
              <a:t>SERVICE TEST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0" y="7048066"/>
            <a:ext cx="3238934" cy="3238934"/>
          </a:xfrm>
          <a:custGeom>
            <a:avLst/>
            <a:gdLst/>
            <a:ahLst/>
            <a:cxnLst/>
            <a:rect r="r" b="b" t="t" l="l"/>
            <a:pathLst>
              <a:path h="3238934" w="3238934">
                <a:moveTo>
                  <a:pt x="0" y="0"/>
                </a:moveTo>
                <a:lnTo>
                  <a:pt x="3238934" y="0"/>
                </a:lnTo>
                <a:lnTo>
                  <a:pt x="3238934" y="3238934"/>
                </a:lnTo>
                <a:lnTo>
                  <a:pt x="0" y="32389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0245777">
            <a:off x="-573500" y="-1168969"/>
            <a:ext cx="3204400" cy="4114800"/>
          </a:xfrm>
          <a:custGeom>
            <a:avLst/>
            <a:gdLst/>
            <a:ahLst/>
            <a:cxnLst/>
            <a:rect r="r" b="b" t="t" l="l"/>
            <a:pathLst>
              <a:path h="4114800" w="3204400">
                <a:moveTo>
                  <a:pt x="0" y="0"/>
                </a:moveTo>
                <a:lnTo>
                  <a:pt x="3204400" y="0"/>
                </a:lnTo>
                <a:lnTo>
                  <a:pt x="32044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13783350" y="1604320"/>
            <a:ext cx="5770085" cy="2957169"/>
          </a:xfrm>
          <a:custGeom>
            <a:avLst/>
            <a:gdLst/>
            <a:ahLst/>
            <a:cxnLst/>
            <a:rect r="r" b="b" t="t" l="l"/>
            <a:pathLst>
              <a:path h="2957169" w="5770085">
                <a:moveTo>
                  <a:pt x="0" y="0"/>
                </a:moveTo>
                <a:lnTo>
                  <a:pt x="5770085" y="0"/>
                </a:lnTo>
                <a:lnTo>
                  <a:pt x="5770085" y="2957168"/>
                </a:lnTo>
                <a:lnTo>
                  <a:pt x="0" y="2957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6391" y="1669680"/>
            <a:ext cx="17118277" cy="7782782"/>
          </a:xfrm>
          <a:custGeom>
            <a:avLst/>
            <a:gdLst/>
            <a:ahLst/>
            <a:cxnLst/>
            <a:rect r="r" b="b" t="t" l="l"/>
            <a:pathLst>
              <a:path h="7782782" w="17118277">
                <a:moveTo>
                  <a:pt x="0" y="0"/>
                </a:moveTo>
                <a:lnTo>
                  <a:pt x="17118277" y="0"/>
                </a:lnTo>
                <a:lnTo>
                  <a:pt x="17118277" y="7782783"/>
                </a:lnTo>
                <a:lnTo>
                  <a:pt x="0" y="77827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16" t="0" r="-516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30530"/>
            <a:ext cx="16230600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4"/>
              </a:lnSpc>
            </a:pPr>
            <a:r>
              <a:rPr lang="en-US" sz="8499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RESTCONTROLLER TEST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30530"/>
            <a:ext cx="16230600" cy="1243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04"/>
              </a:lnSpc>
            </a:pPr>
            <a:r>
              <a:rPr lang="en-US" sz="8499">
                <a:solidFill>
                  <a:srgbClr val="5BC4BD"/>
                </a:solidFill>
                <a:latin typeface="Pixellet TH"/>
                <a:ea typeface="Pixellet TH"/>
                <a:cs typeface="Pixellet TH"/>
                <a:sym typeface="Pixellet TH"/>
              </a:rPr>
              <a:t>RESTCONTROLLER TEST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6125382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3676" y="2240109"/>
            <a:ext cx="17420648" cy="6227882"/>
          </a:xfrm>
          <a:custGeom>
            <a:avLst/>
            <a:gdLst/>
            <a:ahLst/>
            <a:cxnLst/>
            <a:rect r="r" b="b" t="t" l="l"/>
            <a:pathLst>
              <a:path h="6227882" w="17420648">
                <a:moveTo>
                  <a:pt x="0" y="0"/>
                </a:moveTo>
                <a:lnTo>
                  <a:pt x="17420648" y="0"/>
                </a:lnTo>
                <a:lnTo>
                  <a:pt x="17420648" y="6227882"/>
                </a:lnTo>
                <a:lnTo>
                  <a:pt x="0" y="6227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700000">
            <a:off x="14533105" y="752777"/>
            <a:ext cx="1771802" cy="1751870"/>
          </a:xfrm>
          <a:custGeom>
            <a:avLst/>
            <a:gdLst/>
            <a:ahLst/>
            <a:cxnLst/>
            <a:rect r="r" b="b" t="t" l="l"/>
            <a:pathLst>
              <a:path h="1751870" w="1771802">
                <a:moveTo>
                  <a:pt x="0" y="0"/>
                </a:moveTo>
                <a:lnTo>
                  <a:pt x="1771803" y="0"/>
                </a:lnTo>
                <a:lnTo>
                  <a:pt x="1771803" y="1751870"/>
                </a:lnTo>
                <a:lnTo>
                  <a:pt x="0" y="1751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4149791" y="6148791"/>
            <a:ext cx="4161618" cy="4114800"/>
          </a:xfrm>
          <a:custGeom>
            <a:avLst/>
            <a:gdLst/>
            <a:ahLst/>
            <a:cxnLst/>
            <a:rect r="r" b="b" t="t" l="l"/>
            <a:pathLst>
              <a:path h="4114800" w="4161618">
                <a:moveTo>
                  <a:pt x="0" y="0"/>
                </a:moveTo>
                <a:lnTo>
                  <a:pt x="4161618" y="0"/>
                </a:lnTo>
                <a:lnTo>
                  <a:pt x="41616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BC4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989922"/>
            <a:ext cx="18235336" cy="8297078"/>
          </a:xfrm>
          <a:custGeom>
            <a:avLst/>
            <a:gdLst/>
            <a:ahLst/>
            <a:cxnLst/>
            <a:rect r="r" b="b" t="t" l="l"/>
            <a:pathLst>
              <a:path h="8297078" w="18235336">
                <a:moveTo>
                  <a:pt x="0" y="0"/>
                </a:moveTo>
                <a:lnTo>
                  <a:pt x="18235336" y="0"/>
                </a:lnTo>
                <a:lnTo>
                  <a:pt x="18235336" y="8297078"/>
                </a:lnTo>
                <a:lnTo>
                  <a:pt x="0" y="82970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19615" y="518477"/>
            <a:ext cx="1318260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b="true" sz="5599" u="sng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DAGqwkxGC-c</dc:identifier>
  <dcterms:modified xsi:type="dcterms:W3CDTF">2011-08-01T06:04:30Z</dcterms:modified>
  <cp:revision>1</cp:revision>
  <dc:title>herramientas y framwork</dc:title>
</cp:coreProperties>
</file>